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C1F21-969B-4590-93E6-BACB2989A12E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188790-BEBC-4BDF-921C-BD44D939DBA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12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8885B2-4567-40C1-B721-AB83EF89AF88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9B05A-9F5A-47D2-9E51-28F3D548202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59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78AEB8-B053-406D-AB59-2C839723C275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BD6D89-F8B6-43D3-873D-CEB72F580AE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6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924EEF-669D-4672-9090-E207B0A04794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D08393-3A3A-449F-8D24-2029FA2E3E2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66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D0D142-C86D-4040-9E26-0EE6D2AA24B9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029F0F-DADC-4446-9A96-B8085DB856B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53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E10061-FF5E-494B-A9D8-26F2347AE6B4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7D5464-FB39-44CB-A13B-7A11D8D0CB5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8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6EE8F1-CD4F-400D-82E9-6B263F6C13F1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8" name="Нижний колонтитул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Номер слайда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0F2803-6814-4660-88C5-6F9A2DA500A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25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0AA1F6-BD18-4C13-8ADA-24FBAABAD9A3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E4903F-3877-4E9C-907D-CFB72ACBB1D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A27A6-3498-415B-BF38-4F6183AC9A1B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3" name="Нижний колонтитул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AD2C1E-D011-4B2B-904D-D8EDD5C603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2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9AD67A-69EE-4BB9-A5A0-99735FB4D992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8BB66-0EF8-429A-9FD0-AD8F71F8B16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90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ru-RU"/>
          </a:p>
        </p:txBody>
      </p:sp>
      <p:sp>
        <p:nvSpPr>
          <p:cNvPr id="4" name="Текст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8FFA3D-B435-4A85-8BE8-8ABF0F8FC065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82DC8-4D07-492C-86A5-D9A7208CC72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32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33F4C31A-E970-41BC-A194-B28640C5CD4E}" type="datetime1">
              <a:rPr lang="ru-RU"/>
              <a:pPr lvl="0"/>
              <a:t>29.04.2025</a:t>
            </a:fld>
            <a:endParaRPr lang="ru-RU"/>
          </a:p>
        </p:txBody>
      </p:sp>
      <p:sp>
        <p:nvSpPr>
          <p:cNvPr id="5" name="Нижний колонтитул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D2DE0FAF-0F56-4587-A66B-08F9DFA314CE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ru-RU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Convertio</cp:lastModifiedBy>
  <cp:revision>22</cp:revision>
  <dcterms:created xsi:type="dcterms:W3CDTF">2025-04-29T11:14:09Z</dcterms:created>
  <dcterms:modified xsi:type="dcterms:W3CDTF">2025-04-29T11:38:10Z</dcterms:modified>
</cp:coreProperties>
</file>